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6" r:id="rId3"/>
    <p:sldId id="291" r:id="rId4"/>
    <p:sldId id="257" r:id="rId5"/>
    <p:sldId id="296" r:id="rId6"/>
    <p:sldId id="259" r:id="rId7"/>
    <p:sldId id="260" r:id="rId8"/>
    <p:sldId id="261" r:id="rId9"/>
    <p:sldId id="281" r:id="rId10"/>
    <p:sldId id="297" r:id="rId11"/>
    <p:sldId id="298" r:id="rId12"/>
    <p:sldId id="299" r:id="rId13"/>
    <p:sldId id="266" r:id="rId14"/>
    <p:sldId id="300" r:id="rId15"/>
    <p:sldId id="282" r:id="rId16"/>
    <p:sldId id="304" r:id="rId17"/>
    <p:sldId id="295" r:id="rId18"/>
    <p:sldId id="294" r:id="rId19"/>
    <p:sldId id="302" r:id="rId20"/>
    <p:sldId id="303" r:id="rId21"/>
    <p:sldId id="271" r:id="rId22"/>
    <p:sldId id="279" r:id="rId23"/>
    <p:sldId id="292" r:id="rId24"/>
    <p:sldId id="280" r:id="rId25"/>
    <p:sldId id="273" r:id="rId26"/>
    <p:sldId id="286" r:id="rId27"/>
    <p:sldId id="275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9992C6-4D1E-4D0F-89D4-25406AE9CC0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6D6151-EBFA-429E-9ABF-4695A7DE84E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562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www.autismcop.com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71" y="1924238"/>
            <a:ext cx="5342857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Current Status of Emergency Management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Although there has been significant progress the world of emergency management / disaster preparedness is not prepared for dealing with persons with special needs</a:t>
            </a:r>
          </a:p>
        </p:txBody>
      </p:sp>
    </p:spTree>
    <p:extLst>
      <p:ext uri="{BB962C8B-B14F-4D97-AF65-F5344CB8AC3E}">
        <p14:creationId xmlns:p14="http://schemas.microsoft.com/office/powerpoint/2010/main" val="109953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Current Status of Emergency Management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https://www.fema.gov/pdf/about/odic/all_hands_0411.pdf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267" y="3219272"/>
            <a:ext cx="445146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9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Current Status of Emergency Management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ADA has accommodation guidelines in policy, however funding and availability often override the requirement.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Plan on Being on Your Own</a:t>
            </a:r>
          </a:p>
        </p:txBody>
      </p:sp>
    </p:spTree>
    <p:extLst>
      <p:ext uri="{BB962C8B-B14F-4D97-AF65-F5344CB8AC3E}">
        <p14:creationId xmlns:p14="http://schemas.microsoft.com/office/powerpoint/2010/main" val="128845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In Your Home</a:t>
            </a:r>
          </a:p>
        </p:txBody>
      </p:sp>
    </p:spTree>
    <p:extLst>
      <p:ext uri="{BB962C8B-B14F-4D97-AF65-F5344CB8AC3E}">
        <p14:creationId xmlns:p14="http://schemas.microsoft.com/office/powerpoint/2010/main" val="221274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Information Sheets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26397"/>
            <a:ext cx="3348037" cy="4343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428" y="2126397"/>
            <a:ext cx="3358769" cy="43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18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Place to put information sheets: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Fridge</a:t>
            </a:r>
          </a:p>
          <a:p>
            <a:pPr algn="ctr"/>
            <a:r>
              <a:rPr lang="en-US" sz="4000" dirty="0"/>
              <a:t>Glove Box</a:t>
            </a:r>
          </a:p>
          <a:p>
            <a:pPr algn="ctr"/>
            <a:r>
              <a:rPr lang="en-US" sz="4000" dirty="0"/>
              <a:t>Neighbors</a:t>
            </a:r>
          </a:p>
          <a:p>
            <a:pPr algn="ctr"/>
            <a:r>
              <a:rPr lang="en-US" sz="4000" dirty="0"/>
              <a:t>Safe – Important Papers</a:t>
            </a:r>
          </a:p>
          <a:p>
            <a:pPr algn="ctr"/>
            <a:r>
              <a:rPr lang="en-US" sz="4000" dirty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27712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Law Enforcement / Fire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Enroll in any type of system possible</a:t>
            </a:r>
          </a:p>
        </p:txBody>
      </p:sp>
    </p:spTree>
    <p:extLst>
      <p:ext uri="{BB962C8B-B14F-4D97-AF65-F5344CB8AC3E}">
        <p14:creationId xmlns:p14="http://schemas.microsoft.com/office/powerpoint/2010/main" val="199025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“Go Bag”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Flash Drive: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Current Photo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 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Any Legal Paperwork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List of 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Phone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343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Medications – 30 Day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Sensory Needs – Ear plugs, something to cover up with, sunglasses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 perishable food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Stimming item / comfort item / candy / bubbles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Plain labels – Pre filled “Non verbal”, “Have autism”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2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Wildfires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Have a “Go Bag”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Alternate pick up person / caregiver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Masks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Eye Protection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Reflective Jacket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Predetermined Meeting Location</a:t>
            </a:r>
          </a:p>
        </p:txBody>
      </p:sp>
    </p:spTree>
    <p:extLst>
      <p:ext uri="{BB962C8B-B14F-4D97-AF65-F5344CB8AC3E}">
        <p14:creationId xmlns:p14="http://schemas.microsoft.com/office/powerpoint/2010/main" val="366830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Earthquakes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33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Go Bag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Who is responsible for who?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How to exit windows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First Aid Kit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Sensory Issues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Prepare for aftershocks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Meeting Location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91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  My Journey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3243489" cy="432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7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Power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33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Go Bag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Flashlights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Phone Battery Packs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Generators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Prep for a long haul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Blankets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Sensory Issues</a:t>
            </a:r>
          </a:p>
        </p:txBody>
      </p:sp>
    </p:spTree>
    <p:extLst>
      <p:ext uri="{BB962C8B-B14F-4D97-AF65-F5344CB8AC3E}">
        <p14:creationId xmlns:p14="http://schemas.microsoft.com/office/powerpoint/2010/main" val="152993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05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Schools</a:t>
            </a:r>
          </a:p>
        </p:txBody>
      </p:sp>
    </p:spTree>
    <p:extLst>
      <p:ext uri="{BB962C8B-B14F-4D97-AF65-F5344CB8AC3E}">
        <p14:creationId xmlns:p14="http://schemas.microsoft.com/office/powerpoint/2010/main" val="392313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Police Involvement?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What is policy?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What steps are taken prior to?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When is okay to move right to police involvement?</a:t>
            </a:r>
          </a:p>
        </p:txBody>
      </p:sp>
    </p:spTree>
    <p:extLst>
      <p:ext uri="{BB962C8B-B14F-4D97-AF65-F5344CB8AC3E}">
        <p14:creationId xmlns:p14="http://schemas.microsoft.com/office/powerpoint/2010/main" val="402340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Active Shooter Plan</a:t>
            </a:r>
          </a:p>
          <a:p>
            <a:pPr algn="ctr"/>
            <a:endParaRPr lang="en-US" sz="3200" dirty="0"/>
          </a:p>
          <a:p>
            <a:pPr algn="ctr"/>
            <a:r>
              <a:rPr lang="en-US" sz="2400" dirty="0"/>
              <a:t>Shelter in Place / Evacuate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How to keep kids quiet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Barricade</a:t>
            </a:r>
          </a:p>
        </p:txBody>
      </p:sp>
    </p:spTree>
    <p:extLst>
      <p:ext uri="{BB962C8B-B14F-4D97-AF65-F5344CB8AC3E}">
        <p14:creationId xmlns:p14="http://schemas.microsoft.com/office/powerpoint/2010/main" val="20204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INJURY REPORTS</a:t>
            </a: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  <a:p>
            <a:pPr algn="ctr"/>
            <a:endParaRPr lang="en-US" sz="3600" dirty="0">
              <a:solidFill>
                <a:schemeClr val="accent1"/>
              </a:solidFill>
            </a:endParaRP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EMERGENCY KITS</a:t>
            </a:r>
          </a:p>
        </p:txBody>
      </p:sp>
    </p:spTree>
    <p:extLst>
      <p:ext uri="{BB962C8B-B14F-4D97-AF65-F5344CB8AC3E}">
        <p14:creationId xmlns:p14="http://schemas.microsoft.com/office/powerpoint/2010/main" val="805961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Areas of concern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Restrooms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Playgrounds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Cafeteria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Transportation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How to respond to “sexual issues”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1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Meet and talk to your </a:t>
            </a:r>
          </a:p>
          <a:p>
            <a:pPr algn="ctr"/>
            <a:r>
              <a:rPr lang="en-US" sz="4400" dirty="0"/>
              <a:t>School Resource Officers</a:t>
            </a:r>
          </a:p>
        </p:txBody>
      </p:sp>
    </p:spTree>
    <p:extLst>
      <p:ext uri="{BB962C8B-B14F-4D97-AF65-F5344CB8AC3E}">
        <p14:creationId xmlns:p14="http://schemas.microsoft.com/office/powerpoint/2010/main" val="1645743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52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Overall Disaster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Explain Roles / Responsibilities</a:t>
            </a:r>
          </a:p>
          <a:p>
            <a:pPr algn="ctr"/>
            <a:r>
              <a:rPr lang="en-US" sz="2800" dirty="0"/>
              <a:t>Include Neighbors</a:t>
            </a:r>
          </a:p>
          <a:p>
            <a:pPr algn="ctr"/>
            <a:r>
              <a:rPr lang="en-US" sz="2800" dirty="0"/>
              <a:t>Photo’s</a:t>
            </a:r>
          </a:p>
          <a:p>
            <a:pPr algn="ctr"/>
            <a:r>
              <a:rPr lang="en-US" sz="2800" dirty="0"/>
              <a:t>Stickers “No Speech” “Autism”</a:t>
            </a:r>
          </a:p>
          <a:p>
            <a:pPr algn="ctr"/>
            <a:r>
              <a:rPr lang="en-US" sz="2800" dirty="0"/>
              <a:t>Food Storage</a:t>
            </a:r>
          </a:p>
          <a:p>
            <a:pPr algn="ctr"/>
            <a:r>
              <a:rPr lang="en-US" sz="2800" dirty="0"/>
              <a:t>Comfort Items</a:t>
            </a:r>
          </a:p>
          <a:p>
            <a:pPr algn="ctr"/>
            <a:r>
              <a:rPr lang="en-US" sz="2800" dirty="0"/>
              <a:t>Emergency Forms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621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2639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419021" cy="56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you will hear today:</a:t>
            </a:r>
          </a:p>
          <a:p>
            <a:pPr algn="ctr"/>
            <a:endParaRPr lang="en-US" sz="3600" dirty="0"/>
          </a:p>
          <a:p>
            <a:pPr marL="742950" indent="-742950" algn="ctr">
              <a:buAutoNum type="arabicPeriod"/>
            </a:pPr>
            <a:r>
              <a:rPr lang="en-US" sz="3600" dirty="0"/>
              <a:t>Bridging the Gap with First Responders</a:t>
            </a:r>
          </a:p>
          <a:p>
            <a:pPr marL="742950" indent="-742950" algn="ctr">
              <a:buAutoNum type="arabicPeriod"/>
            </a:pPr>
            <a:r>
              <a:rPr lang="en-US" sz="3600" dirty="0"/>
              <a:t>Current Status of EM for Special Needs</a:t>
            </a:r>
          </a:p>
          <a:p>
            <a:pPr marL="742950" indent="-742950" algn="ctr">
              <a:buAutoNum type="arabicPeriod"/>
            </a:pPr>
            <a:r>
              <a:rPr lang="en-US" sz="3600" dirty="0"/>
              <a:t>Prepare for Disasters in Your Home</a:t>
            </a:r>
          </a:p>
          <a:p>
            <a:pPr marL="742950" indent="-742950" algn="ctr">
              <a:buAutoNum type="arabicPeriod"/>
            </a:pPr>
            <a:r>
              <a:rPr lang="en-US" sz="3600" dirty="0"/>
              <a:t>Safety Risks in Your School</a:t>
            </a:r>
          </a:p>
          <a:p>
            <a:pPr marL="742950" indent="-742950" algn="ctr">
              <a:buAutoNum type="arabicPeriod"/>
            </a:pPr>
            <a:endParaRPr lang="en-US" sz="3600" dirty="0"/>
          </a:p>
          <a:p>
            <a:pPr marL="742950" indent="-742950" algn="ctr">
              <a:buAutoNum type="arabicPeriod"/>
            </a:pPr>
            <a:endParaRPr lang="en-US" sz="3600" dirty="0"/>
          </a:p>
          <a:p>
            <a:pPr marL="742950" indent="-742950" algn="ctr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726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247322" cy="45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00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is the first thing a first responder attempts to gain when he first responds to a location or scene?</a:t>
            </a:r>
          </a:p>
        </p:txBody>
      </p:sp>
    </p:spTree>
    <p:extLst>
      <p:ext uri="{BB962C8B-B14F-4D97-AF65-F5344CB8AC3E}">
        <p14:creationId xmlns:p14="http://schemas.microsoft.com/office/powerpoint/2010/main" val="365567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67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36935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09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7030A0"/>
                </a:solidFill>
              </a:rPr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191077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DURING THE INCIDENT IS TOO LATE TO START TO PREPARE!</a:t>
            </a:r>
          </a:p>
        </p:txBody>
      </p:sp>
    </p:spTree>
    <p:extLst>
      <p:ext uri="{BB962C8B-B14F-4D97-AF65-F5344CB8AC3E}">
        <p14:creationId xmlns:p14="http://schemas.microsoft.com/office/powerpoint/2010/main" val="1305111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1008</TotalTime>
  <Words>402</Words>
  <Application>Microsoft Office PowerPoint</Application>
  <PresentationFormat>On-screen Show (4:3)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Hulstrom, Jordan S.</cp:lastModifiedBy>
  <cp:revision>35</cp:revision>
  <dcterms:created xsi:type="dcterms:W3CDTF">2011-04-04T16:37:24Z</dcterms:created>
  <dcterms:modified xsi:type="dcterms:W3CDTF">2021-01-27T22:44:47Z</dcterms:modified>
</cp:coreProperties>
</file>